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3657600" cx="2743200"/>
  <p:notesSz cx="6858000" cy="9144000"/>
  <p:embeddedFontLst>
    <p:embeddedFont>
      <p:font typeface="Oswald ExtraLight"/>
      <p:regular r:id="rId6"/>
      <p:bold r:id="rId7"/>
    </p:embeddedFont>
    <p:embeddedFont>
      <p:font typeface="Oswald Medium"/>
      <p:regular r:id="rId8"/>
      <p:bold r:id="rId9"/>
    </p:embeddedFont>
    <p:embeddedFont>
      <p:font typeface="Average"/>
      <p:regular r:id="rId10"/>
    </p:embeddedFont>
    <p:embeddedFont>
      <p:font typeface="Oswald"/>
      <p:regular r:id="rId11"/>
      <p:bold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font" Target="fonts/Oswald-regular.fntdata"/><Relationship Id="rId10" Type="http://schemas.openxmlformats.org/officeDocument/2006/relationships/font" Target="fonts/Average-regular.fntdata"/><Relationship Id="rId12" Type="http://schemas.openxmlformats.org/officeDocument/2006/relationships/font" Target="fonts/Oswald-bold.fntdata"/><Relationship Id="rId9" Type="http://schemas.openxmlformats.org/officeDocument/2006/relationships/font" Target="fonts/OswaldMedium-bold.fntdata"/><Relationship Id="rId5" Type="http://schemas.openxmlformats.org/officeDocument/2006/relationships/slide" Target="slides/slide1.xml"/><Relationship Id="rId6" Type="http://schemas.openxmlformats.org/officeDocument/2006/relationships/font" Target="fonts/OswaldExtraLight-regular.fntdata"/><Relationship Id="rId7" Type="http://schemas.openxmlformats.org/officeDocument/2006/relationships/font" Target="fonts/OswaldExtraLight-bold.fntdata"/><Relationship Id="rId8" Type="http://schemas.openxmlformats.org/officeDocument/2006/relationships/font" Target="fonts/OswaldMedium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b838b54406_0_0:notes"/>
          <p:cNvSpPr/>
          <p:nvPr>
            <p:ph idx="2" type="sldImg"/>
          </p:nvPr>
        </p:nvSpPr>
        <p:spPr>
          <a:xfrm>
            <a:off x="2143425" y="685800"/>
            <a:ext cx="2571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b838b5440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1305001" y="2030549"/>
            <a:ext cx="133059" cy="75120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39950" lIns="39950" spcFirstLastPara="1" rIns="39950" wrap="square" tIns="399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39950" lIns="39950" spcFirstLastPara="1" rIns="39950" wrap="square" tIns="399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39950" lIns="39950" spcFirstLastPara="1" rIns="39950" wrap="square" tIns="399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201377" y="704569"/>
            <a:ext cx="2340600" cy="1230300"/>
          </a:xfrm>
          <a:prstGeom prst="rect">
            <a:avLst/>
          </a:prstGeom>
        </p:spPr>
        <p:txBody>
          <a:bodyPr anchorCtr="0" anchor="b" bIns="39950" lIns="39950" spcFirstLastPara="1" rIns="39950" wrap="square" tIns="399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201375" y="2257689"/>
            <a:ext cx="2340600" cy="563700"/>
          </a:xfrm>
          <a:prstGeom prst="rect">
            <a:avLst/>
          </a:prstGeom>
        </p:spPr>
        <p:txBody>
          <a:bodyPr anchorCtr="0" anchor="t" bIns="39950" lIns="39950" spcFirstLastPara="1" rIns="39950" wrap="square" tIns="399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2547075" y="3328718"/>
            <a:ext cx="164700" cy="279900"/>
          </a:xfrm>
          <a:prstGeom prst="rect">
            <a:avLst/>
          </a:prstGeom>
        </p:spPr>
        <p:txBody>
          <a:bodyPr anchorCtr="0" anchor="ctr" bIns="39950" lIns="39950" spcFirstLastPara="1" rIns="39950" wrap="square" tIns="399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93510" y="892640"/>
            <a:ext cx="2556300" cy="1344300"/>
          </a:xfrm>
          <a:prstGeom prst="rect">
            <a:avLst/>
          </a:prstGeom>
        </p:spPr>
        <p:txBody>
          <a:bodyPr anchorCtr="0" anchor="b" bIns="39950" lIns="39950" spcFirstLastPara="1" rIns="39950" wrap="square" tIns="399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93510" y="2295769"/>
            <a:ext cx="2556300" cy="924900"/>
          </a:xfrm>
          <a:prstGeom prst="rect">
            <a:avLst/>
          </a:prstGeom>
        </p:spPr>
        <p:txBody>
          <a:bodyPr anchorCtr="0" anchor="t" bIns="39950" lIns="39950" spcFirstLastPara="1" rIns="39950" wrap="square" tIns="39950">
            <a:normAutofit/>
          </a:bodyPr>
          <a:lstStyle>
            <a:lvl1pPr indent="-279400" lvl="0" marL="457200" algn="ctr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1pPr>
            <a:lvl2pPr indent="-266700" lvl="1" marL="914400" algn="ctr">
              <a:spcBef>
                <a:spcPts val="0"/>
              </a:spcBef>
              <a:spcAft>
                <a:spcPts val="0"/>
              </a:spcAft>
              <a:buSzPts val="600"/>
              <a:buChar char="○"/>
              <a:defRPr/>
            </a:lvl2pPr>
            <a:lvl3pPr indent="-266700" lvl="2" marL="1371600" algn="ctr">
              <a:spcBef>
                <a:spcPts val="0"/>
              </a:spcBef>
              <a:spcAft>
                <a:spcPts val="0"/>
              </a:spcAft>
              <a:buSzPts val="600"/>
              <a:buChar char="■"/>
              <a:defRPr/>
            </a:lvl3pPr>
            <a:lvl4pPr indent="-266700" lvl="3" marL="1828800" algn="ctr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4pPr>
            <a:lvl5pPr indent="-266700" lvl="4" marL="2286000" algn="ctr">
              <a:spcBef>
                <a:spcPts val="0"/>
              </a:spcBef>
              <a:spcAft>
                <a:spcPts val="0"/>
              </a:spcAft>
              <a:buSzPts val="600"/>
              <a:buChar char="○"/>
              <a:defRPr/>
            </a:lvl5pPr>
            <a:lvl6pPr indent="-266700" lvl="5" marL="2743200" algn="ctr">
              <a:spcBef>
                <a:spcPts val="0"/>
              </a:spcBef>
              <a:spcAft>
                <a:spcPts val="0"/>
              </a:spcAft>
              <a:buSzPts val="600"/>
              <a:buChar char="■"/>
              <a:defRPr/>
            </a:lvl6pPr>
            <a:lvl7pPr indent="-266700" lvl="6" marL="3200400" algn="ctr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7pPr>
            <a:lvl8pPr indent="-266700" lvl="7" marL="3657600" algn="ctr">
              <a:spcBef>
                <a:spcPts val="0"/>
              </a:spcBef>
              <a:spcAft>
                <a:spcPts val="0"/>
              </a:spcAft>
              <a:buSzPts val="600"/>
              <a:buChar char="○"/>
              <a:defRPr/>
            </a:lvl8pPr>
            <a:lvl9pPr indent="-266700" lvl="8" marL="4114800" algn="ctr">
              <a:spcBef>
                <a:spcPts val="0"/>
              </a:spcBef>
              <a:spcAft>
                <a:spcPts val="0"/>
              </a:spcAft>
              <a:buSzPts val="6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2547075" y="3328718"/>
            <a:ext cx="164700" cy="279900"/>
          </a:xfrm>
          <a:prstGeom prst="rect">
            <a:avLst/>
          </a:prstGeom>
        </p:spPr>
        <p:txBody>
          <a:bodyPr anchorCtr="0" anchor="ctr" bIns="39950" lIns="39950" spcFirstLastPara="1" rIns="39950" wrap="square" tIns="399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2547075" y="3328718"/>
            <a:ext cx="164700" cy="279900"/>
          </a:xfrm>
          <a:prstGeom prst="rect">
            <a:avLst/>
          </a:prstGeom>
        </p:spPr>
        <p:txBody>
          <a:bodyPr anchorCtr="0" anchor="ctr" bIns="39950" lIns="39950" spcFirstLastPara="1" rIns="39950" wrap="square" tIns="399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201375" y="1522667"/>
            <a:ext cx="2355600" cy="612300"/>
          </a:xfrm>
          <a:prstGeom prst="rect">
            <a:avLst/>
          </a:prstGeom>
        </p:spPr>
        <p:txBody>
          <a:bodyPr anchorCtr="0" anchor="ctr" bIns="39950" lIns="39950" spcFirstLastPara="1" rIns="39950" wrap="square" tIns="399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2547075" y="3328718"/>
            <a:ext cx="164700" cy="279900"/>
          </a:xfrm>
          <a:prstGeom prst="rect">
            <a:avLst/>
          </a:prstGeom>
        </p:spPr>
        <p:txBody>
          <a:bodyPr anchorCtr="0" anchor="ctr" bIns="39950" lIns="39950" spcFirstLastPara="1" rIns="39950" wrap="square" tIns="399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>
            <a:off x="93510" y="316462"/>
            <a:ext cx="2556300" cy="407400"/>
          </a:xfrm>
          <a:prstGeom prst="rect">
            <a:avLst/>
          </a:prstGeom>
        </p:spPr>
        <p:txBody>
          <a:bodyPr anchorCtr="0" anchor="t" bIns="39950" lIns="39950" spcFirstLastPara="1" rIns="39950" wrap="square" tIns="399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93510" y="819538"/>
            <a:ext cx="2556300" cy="2429400"/>
          </a:xfrm>
          <a:prstGeom prst="rect">
            <a:avLst/>
          </a:prstGeom>
        </p:spPr>
        <p:txBody>
          <a:bodyPr anchorCtr="0" anchor="t" bIns="39950" lIns="39950" spcFirstLastPara="1" rIns="39950" wrap="square" tIns="39950">
            <a:normAutofit/>
          </a:bodyPr>
          <a:lstStyle>
            <a:lvl1pPr indent="-279400" lvl="0" marL="4572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1pPr>
            <a:lvl2pPr indent="-266700" lvl="1" marL="914400">
              <a:spcBef>
                <a:spcPts val="0"/>
              </a:spcBef>
              <a:spcAft>
                <a:spcPts val="0"/>
              </a:spcAft>
              <a:buSzPts val="600"/>
              <a:buChar char="○"/>
              <a:defRPr/>
            </a:lvl2pPr>
            <a:lvl3pPr indent="-266700" lvl="2" marL="1371600">
              <a:spcBef>
                <a:spcPts val="0"/>
              </a:spcBef>
              <a:spcAft>
                <a:spcPts val="0"/>
              </a:spcAft>
              <a:buSzPts val="600"/>
              <a:buChar char="■"/>
              <a:defRPr/>
            </a:lvl3pPr>
            <a:lvl4pPr indent="-266700" lvl="3" marL="1828800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4pPr>
            <a:lvl5pPr indent="-266700" lvl="4" marL="2286000">
              <a:spcBef>
                <a:spcPts val="0"/>
              </a:spcBef>
              <a:spcAft>
                <a:spcPts val="0"/>
              </a:spcAft>
              <a:buSzPts val="600"/>
              <a:buChar char="○"/>
              <a:defRPr/>
            </a:lvl5pPr>
            <a:lvl6pPr indent="-266700" lvl="5" marL="2743200">
              <a:spcBef>
                <a:spcPts val="0"/>
              </a:spcBef>
              <a:spcAft>
                <a:spcPts val="0"/>
              </a:spcAft>
              <a:buSzPts val="600"/>
              <a:buChar char="■"/>
              <a:defRPr/>
            </a:lvl6pPr>
            <a:lvl7pPr indent="-266700" lvl="6" marL="3200400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7pPr>
            <a:lvl8pPr indent="-266700" lvl="7" marL="3657600">
              <a:spcBef>
                <a:spcPts val="0"/>
              </a:spcBef>
              <a:spcAft>
                <a:spcPts val="0"/>
              </a:spcAft>
              <a:buSzPts val="600"/>
              <a:buChar char="○"/>
              <a:defRPr/>
            </a:lvl8pPr>
            <a:lvl9pPr indent="-266700" lvl="8" marL="4114800">
              <a:spcBef>
                <a:spcPts val="0"/>
              </a:spcBef>
              <a:spcAft>
                <a:spcPts val="0"/>
              </a:spcAft>
              <a:buSzPts val="6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2547075" y="3328718"/>
            <a:ext cx="164700" cy="279900"/>
          </a:xfrm>
          <a:prstGeom prst="rect">
            <a:avLst/>
          </a:prstGeom>
        </p:spPr>
        <p:txBody>
          <a:bodyPr anchorCtr="0" anchor="ctr" bIns="39950" lIns="39950" spcFirstLastPara="1" rIns="39950" wrap="square" tIns="399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93510" y="316462"/>
            <a:ext cx="2556300" cy="407400"/>
          </a:xfrm>
          <a:prstGeom prst="rect">
            <a:avLst/>
          </a:prstGeom>
        </p:spPr>
        <p:txBody>
          <a:bodyPr anchorCtr="0" anchor="t" bIns="39950" lIns="39950" spcFirstLastPara="1" rIns="39950" wrap="square" tIns="399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93510" y="819538"/>
            <a:ext cx="1200000" cy="2429400"/>
          </a:xfrm>
          <a:prstGeom prst="rect">
            <a:avLst/>
          </a:prstGeom>
        </p:spPr>
        <p:txBody>
          <a:bodyPr anchorCtr="0" anchor="t" bIns="39950" lIns="39950" spcFirstLastPara="1" rIns="39950" wrap="square" tIns="39950">
            <a:normAutofit/>
          </a:bodyPr>
          <a:lstStyle>
            <a:lvl1pPr indent="-266700" lvl="0" marL="457200">
              <a:spcBef>
                <a:spcPts val="0"/>
              </a:spcBef>
              <a:spcAft>
                <a:spcPts val="0"/>
              </a:spcAft>
              <a:buSzPts val="600"/>
              <a:buChar char="●"/>
              <a:defRPr sz="600"/>
            </a:lvl1pPr>
            <a:lvl2pPr indent="-260350" lvl="1" marL="914400">
              <a:spcBef>
                <a:spcPts val="0"/>
              </a:spcBef>
              <a:spcAft>
                <a:spcPts val="0"/>
              </a:spcAft>
              <a:buSzPts val="500"/>
              <a:buChar char="○"/>
              <a:defRPr sz="500"/>
            </a:lvl2pPr>
            <a:lvl3pPr indent="-260350" lvl="2" marL="1371600">
              <a:spcBef>
                <a:spcPts val="0"/>
              </a:spcBef>
              <a:spcAft>
                <a:spcPts val="0"/>
              </a:spcAft>
              <a:buSzPts val="500"/>
              <a:buChar char="■"/>
              <a:defRPr sz="500"/>
            </a:lvl3pPr>
            <a:lvl4pPr indent="-260350" lvl="3" marL="182880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4pPr>
            <a:lvl5pPr indent="-260350" lvl="4" marL="2286000">
              <a:spcBef>
                <a:spcPts val="0"/>
              </a:spcBef>
              <a:spcAft>
                <a:spcPts val="0"/>
              </a:spcAft>
              <a:buSzPts val="500"/>
              <a:buChar char="○"/>
              <a:defRPr sz="500"/>
            </a:lvl5pPr>
            <a:lvl6pPr indent="-260350" lvl="5" marL="2743200">
              <a:spcBef>
                <a:spcPts val="0"/>
              </a:spcBef>
              <a:spcAft>
                <a:spcPts val="0"/>
              </a:spcAft>
              <a:buSzPts val="500"/>
              <a:buChar char="■"/>
              <a:defRPr sz="500"/>
            </a:lvl6pPr>
            <a:lvl7pPr indent="-260350" lvl="6" marL="320040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7pPr>
            <a:lvl8pPr indent="-260350" lvl="7" marL="3657600">
              <a:spcBef>
                <a:spcPts val="0"/>
              </a:spcBef>
              <a:spcAft>
                <a:spcPts val="0"/>
              </a:spcAft>
              <a:buSzPts val="500"/>
              <a:buChar char="○"/>
              <a:defRPr sz="500"/>
            </a:lvl8pPr>
            <a:lvl9pPr indent="-260350" lvl="8" marL="4114800">
              <a:spcBef>
                <a:spcPts val="0"/>
              </a:spcBef>
              <a:spcAft>
                <a:spcPts val="0"/>
              </a:spcAft>
              <a:buSzPts val="500"/>
              <a:buChar char="■"/>
              <a:defRPr sz="5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1449720" y="819538"/>
            <a:ext cx="1200000" cy="2429400"/>
          </a:xfrm>
          <a:prstGeom prst="rect">
            <a:avLst/>
          </a:prstGeom>
        </p:spPr>
        <p:txBody>
          <a:bodyPr anchorCtr="0" anchor="t" bIns="39950" lIns="39950" spcFirstLastPara="1" rIns="39950" wrap="square" tIns="39950">
            <a:normAutofit/>
          </a:bodyPr>
          <a:lstStyle>
            <a:lvl1pPr indent="-266700" lvl="0" marL="457200">
              <a:spcBef>
                <a:spcPts val="0"/>
              </a:spcBef>
              <a:spcAft>
                <a:spcPts val="0"/>
              </a:spcAft>
              <a:buSzPts val="600"/>
              <a:buChar char="●"/>
              <a:defRPr sz="600"/>
            </a:lvl1pPr>
            <a:lvl2pPr indent="-260350" lvl="1" marL="914400">
              <a:spcBef>
                <a:spcPts val="0"/>
              </a:spcBef>
              <a:spcAft>
                <a:spcPts val="0"/>
              </a:spcAft>
              <a:buSzPts val="500"/>
              <a:buChar char="○"/>
              <a:defRPr sz="500"/>
            </a:lvl2pPr>
            <a:lvl3pPr indent="-260350" lvl="2" marL="1371600">
              <a:spcBef>
                <a:spcPts val="0"/>
              </a:spcBef>
              <a:spcAft>
                <a:spcPts val="0"/>
              </a:spcAft>
              <a:buSzPts val="500"/>
              <a:buChar char="■"/>
              <a:defRPr sz="500"/>
            </a:lvl3pPr>
            <a:lvl4pPr indent="-260350" lvl="3" marL="182880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4pPr>
            <a:lvl5pPr indent="-260350" lvl="4" marL="2286000">
              <a:spcBef>
                <a:spcPts val="0"/>
              </a:spcBef>
              <a:spcAft>
                <a:spcPts val="0"/>
              </a:spcAft>
              <a:buSzPts val="500"/>
              <a:buChar char="○"/>
              <a:defRPr sz="500"/>
            </a:lvl5pPr>
            <a:lvl6pPr indent="-260350" lvl="5" marL="2743200">
              <a:spcBef>
                <a:spcPts val="0"/>
              </a:spcBef>
              <a:spcAft>
                <a:spcPts val="0"/>
              </a:spcAft>
              <a:buSzPts val="500"/>
              <a:buChar char="■"/>
              <a:defRPr sz="500"/>
            </a:lvl6pPr>
            <a:lvl7pPr indent="-260350" lvl="6" marL="320040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7pPr>
            <a:lvl8pPr indent="-260350" lvl="7" marL="3657600">
              <a:spcBef>
                <a:spcPts val="0"/>
              </a:spcBef>
              <a:spcAft>
                <a:spcPts val="0"/>
              </a:spcAft>
              <a:buSzPts val="500"/>
              <a:buChar char="○"/>
              <a:defRPr sz="500"/>
            </a:lvl8pPr>
            <a:lvl9pPr indent="-260350" lvl="8" marL="4114800">
              <a:spcBef>
                <a:spcPts val="0"/>
              </a:spcBef>
              <a:spcAft>
                <a:spcPts val="0"/>
              </a:spcAft>
              <a:buSzPts val="500"/>
              <a:buChar char="■"/>
              <a:defRPr sz="5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2547075" y="3328718"/>
            <a:ext cx="164700" cy="279900"/>
          </a:xfrm>
          <a:prstGeom prst="rect">
            <a:avLst/>
          </a:prstGeom>
        </p:spPr>
        <p:txBody>
          <a:bodyPr anchorCtr="0" anchor="ctr" bIns="39950" lIns="39950" spcFirstLastPara="1" rIns="39950" wrap="square" tIns="399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93510" y="316462"/>
            <a:ext cx="2556300" cy="407400"/>
          </a:xfrm>
          <a:prstGeom prst="rect">
            <a:avLst/>
          </a:prstGeom>
        </p:spPr>
        <p:txBody>
          <a:bodyPr anchorCtr="0" anchor="t" bIns="39950" lIns="39950" spcFirstLastPara="1" rIns="39950" wrap="square" tIns="399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2547075" y="3328718"/>
            <a:ext cx="164700" cy="279900"/>
          </a:xfrm>
          <a:prstGeom prst="rect">
            <a:avLst/>
          </a:prstGeom>
        </p:spPr>
        <p:txBody>
          <a:bodyPr anchorCtr="0" anchor="ctr" bIns="39950" lIns="39950" spcFirstLastPara="1" rIns="39950" wrap="square" tIns="399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93510" y="395093"/>
            <a:ext cx="842400" cy="537300"/>
          </a:xfrm>
          <a:prstGeom prst="rect">
            <a:avLst/>
          </a:prstGeom>
        </p:spPr>
        <p:txBody>
          <a:bodyPr anchorCtr="0" anchor="b" bIns="39950" lIns="39950" spcFirstLastPara="1" rIns="39950" wrap="square" tIns="399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1pPr>
            <a:lvl2pPr lvl="1"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93510" y="988160"/>
            <a:ext cx="842400" cy="2260800"/>
          </a:xfrm>
          <a:prstGeom prst="rect">
            <a:avLst/>
          </a:prstGeom>
        </p:spPr>
        <p:txBody>
          <a:bodyPr anchorCtr="0" anchor="t" bIns="39950" lIns="39950" spcFirstLastPara="1" rIns="39950" wrap="square" tIns="39950">
            <a:normAutofit/>
          </a:bodyPr>
          <a:lstStyle>
            <a:lvl1pPr indent="-260350" lvl="0" marL="45720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1pPr>
            <a:lvl2pPr indent="-260350" lvl="1" marL="914400">
              <a:spcBef>
                <a:spcPts val="0"/>
              </a:spcBef>
              <a:spcAft>
                <a:spcPts val="0"/>
              </a:spcAft>
              <a:buSzPts val="500"/>
              <a:buChar char="○"/>
              <a:defRPr sz="500"/>
            </a:lvl2pPr>
            <a:lvl3pPr indent="-260350" lvl="2" marL="1371600">
              <a:spcBef>
                <a:spcPts val="0"/>
              </a:spcBef>
              <a:spcAft>
                <a:spcPts val="0"/>
              </a:spcAft>
              <a:buSzPts val="500"/>
              <a:buChar char="■"/>
              <a:defRPr sz="500"/>
            </a:lvl3pPr>
            <a:lvl4pPr indent="-260350" lvl="3" marL="182880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4pPr>
            <a:lvl5pPr indent="-260350" lvl="4" marL="2286000">
              <a:spcBef>
                <a:spcPts val="0"/>
              </a:spcBef>
              <a:spcAft>
                <a:spcPts val="0"/>
              </a:spcAft>
              <a:buSzPts val="500"/>
              <a:buChar char="○"/>
              <a:defRPr sz="500"/>
            </a:lvl5pPr>
            <a:lvl6pPr indent="-260350" lvl="5" marL="2743200">
              <a:spcBef>
                <a:spcPts val="0"/>
              </a:spcBef>
              <a:spcAft>
                <a:spcPts val="0"/>
              </a:spcAft>
              <a:buSzPts val="500"/>
              <a:buChar char="■"/>
              <a:defRPr sz="500"/>
            </a:lvl6pPr>
            <a:lvl7pPr indent="-260350" lvl="6" marL="320040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7pPr>
            <a:lvl8pPr indent="-260350" lvl="7" marL="3657600">
              <a:spcBef>
                <a:spcPts val="0"/>
              </a:spcBef>
              <a:spcAft>
                <a:spcPts val="0"/>
              </a:spcAft>
              <a:buSzPts val="500"/>
              <a:buChar char="○"/>
              <a:defRPr sz="500"/>
            </a:lvl8pPr>
            <a:lvl9pPr indent="-260350" lvl="8" marL="4114800">
              <a:spcBef>
                <a:spcPts val="0"/>
              </a:spcBef>
              <a:spcAft>
                <a:spcPts val="0"/>
              </a:spcAft>
              <a:buSzPts val="500"/>
              <a:buChar char="■"/>
              <a:defRPr sz="5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2547075" y="3328718"/>
            <a:ext cx="164700" cy="279900"/>
          </a:xfrm>
          <a:prstGeom prst="rect">
            <a:avLst/>
          </a:prstGeom>
        </p:spPr>
        <p:txBody>
          <a:bodyPr anchorCtr="0" anchor="ctr" bIns="39950" lIns="39950" spcFirstLastPara="1" rIns="39950" wrap="square" tIns="399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147075" y="374293"/>
            <a:ext cx="1868100" cy="2909100"/>
          </a:xfrm>
          <a:prstGeom prst="rect">
            <a:avLst/>
          </a:prstGeom>
        </p:spPr>
        <p:txBody>
          <a:bodyPr anchorCtr="0" anchor="ctr" bIns="39950" lIns="39950" spcFirstLastPara="1" rIns="39950" wrap="square" tIns="399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2547075" y="3328718"/>
            <a:ext cx="164700" cy="279900"/>
          </a:xfrm>
          <a:prstGeom prst="rect">
            <a:avLst/>
          </a:prstGeom>
        </p:spPr>
        <p:txBody>
          <a:bodyPr anchorCtr="0" anchor="ctr" bIns="39950" lIns="39950" spcFirstLastPara="1" rIns="39950" wrap="square" tIns="3995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1371600" y="0"/>
            <a:ext cx="1371600" cy="3657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39950" lIns="39950" spcFirstLastPara="1" rIns="39950" wrap="square" tIns="399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1508902" y="3196800"/>
            <a:ext cx="1404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79650" y="768996"/>
            <a:ext cx="1213500" cy="1216200"/>
          </a:xfrm>
          <a:prstGeom prst="rect">
            <a:avLst/>
          </a:prstGeom>
        </p:spPr>
        <p:txBody>
          <a:bodyPr anchorCtr="0" anchor="b" bIns="39950" lIns="39950" spcFirstLastPara="1" rIns="39950" wrap="square" tIns="399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79650" y="2023254"/>
            <a:ext cx="1213500" cy="956700"/>
          </a:xfrm>
          <a:prstGeom prst="rect">
            <a:avLst/>
          </a:prstGeom>
        </p:spPr>
        <p:txBody>
          <a:bodyPr anchorCtr="0" anchor="t" bIns="39950" lIns="39950" spcFirstLastPara="1" rIns="39950" wrap="square" tIns="399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1481850" y="514987"/>
            <a:ext cx="1151100" cy="2627700"/>
          </a:xfrm>
          <a:prstGeom prst="rect">
            <a:avLst/>
          </a:prstGeom>
        </p:spPr>
        <p:txBody>
          <a:bodyPr anchorCtr="0" anchor="ctr" bIns="39950" lIns="39950" spcFirstLastPara="1" rIns="39950" wrap="square" tIns="39950">
            <a:normAutofit/>
          </a:bodyPr>
          <a:lstStyle>
            <a:lvl1pPr indent="-2794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●"/>
              <a:defRPr>
                <a:solidFill>
                  <a:schemeClr val="lt1"/>
                </a:solidFill>
              </a:defRPr>
            </a:lvl1pPr>
            <a:lvl2pPr indent="-2667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"/>
              <a:buChar char="○"/>
              <a:defRPr>
                <a:solidFill>
                  <a:schemeClr val="lt1"/>
                </a:solidFill>
              </a:defRPr>
            </a:lvl2pPr>
            <a:lvl3pPr indent="-2667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"/>
              <a:buChar char="■"/>
              <a:defRPr>
                <a:solidFill>
                  <a:schemeClr val="lt1"/>
                </a:solidFill>
              </a:defRPr>
            </a:lvl3pPr>
            <a:lvl4pPr indent="-2667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"/>
              <a:buChar char="●"/>
              <a:defRPr>
                <a:solidFill>
                  <a:schemeClr val="lt1"/>
                </a:solidFill>
              </a:defRPr>
            </a:lvl4pPr>
            <a:lvl5pPr indent="-2667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"/>
              <a:buChar char="○"/>
              <a:defRPr>
                <a:solidFill>
                  <a:schemeClr val="lt1"/>
                </a:solidFill>
              </a:defRPr>
            </a:lvl5pPr>
            <a:lvl6pPr indent="-2667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"/>
              <a:buChar char="■"/>
              <a:defRPr>
                <a:solidFill>
                  <a:schemeClr val="lt1"/>
                </a:solidFill>
              </a:defRPr>
            </a:lvl6pPr>
            <a:lvl7pPr indent="-2667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"/>
              <a:buChar char="●"/>
              <a:defRPr>
                <a:solidFill>
                  <a:schemeClr val="lt1"/>
                </a:solidFill>
              </a:defRPr>
            </a:lvl7pPr>
            <a:lvl8pPr indent="-2667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"/>
              <a:buChar char="○"/>
              <a:defRPr>
                <a:solidFill>
                  <a:schemeClr val="lt1"/>
                </a:solidFill>
              </a:defRPr>
            </a:lvl8pPr>
            <a:lvl9pPr indent="-2667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2547075" y="3328718"/>
            <a:ext cx="164700" cy="279900"/>
          </a:xfrm>
          <a:prstGeom prst="rect">
            <a:avLst/>
          </a:prstGeom>
        </p:spPr>
        <p:txBody>
          <a:bodyPr anchorCtr="0" anchor="ctr" bIns="39950" lIns="39950" spcFirstLastPara="1" rIns="39950" wrap="square" tIns="3995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93510" y="3008409"/>
            <a:ext cx="1799700" cy="430200"/>
          </a:xfrm>
          <a:prstGeom prst="rect">
            <a:avLst/>
          </a:prstGeom>
        </p:spPr>
        <p:txBody>
          <a:bodyPr anchorCtr="0" anchor="ctr" bIns="39950" lIns="39950" spcFirstLastPara="1" rIns="39950" wrap="square" tIns="399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Oswald"/>
              <a:buNone/>
              <a:defRPr sz="9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2547075" y="3328718"/>
            <a:ext cx="164700" cy="279900"/>
          </a:xfrm>
          <a:prstGeom prst="rect">
            <a:avLst/>
          </a:prstGeom>
        </p:spPr>
        <p:txBody>
          <a:bodyPr anchorCtr="0" anchor="ctr" bIns="39950" lIns="39950" spcFirstLastPara="1" rIns="39950" wrap="square" tIns="399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lat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93510" y="316462"/>
            <a:ext cx="2556300" cy="4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39950" lIns="39950" spcFirstLastPara="1" rIns="39950" wrap="square" tIns="399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Oswald"/>
              <a:buNone/>
              <a:defRPr sz="13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Oswald"/>
              <a:buNone/>
              <a:defRPr sz="13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Oswald"/>
              <a:buNone/>
              <a:defRPr sz="13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Oswald"/>
              <a:buNone/>
              <a:defRPr sz="13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Oswald"/>
              <a:buNone/>
              <a:defRPr sz="13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Oswald"/>
              <a:buNone/>
              <a:defRPr sz="13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Oswald"/>
              <a:buNone/>
              <a:defRPr sz="13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Oswald"/>
              <a:buNone/>
              <a:defRPr sz="13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Oswald"/>
              <a:buNone/>
              <a:defRPr sz="13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93510" y="819538"/>
            <a:ext cx="2556300" cy="2429400"/>
          </a:xfrm>
          <a:prstGeom prst="rect">
            <a:avLst/>
          </a:prstGeom>
          <a:noFill/>
          <a:ln>
            <a:noFill/>
          </a:ln>
        </p:spPr>
        <p:txBody>
          <a:bodyPr anchorCtr="0" anchor="t" bIns="39950" lIns="39950" spcFirstLastPara="1" rIns="39950" wrap="square" tIns="39950">
            <a:normAutofit/>
          </a:bodyPr>
          <a:lstStyle>
            <a:lvl1pPr indent="-2794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800"/>
              <a:buFont typeface="Average"/>
              <a:buChar char="●"/>
              <a:defRPr sz="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-2667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600"/>
              <a:buFont typeface="Average"/>
              <a:buChar char="○"/>
              <a:defRPr sz="6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-2667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600"/>
              <a:buFont typeface="Average"/>
              <a:buChar char="■"/>
              <a:defRPr sz="6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-2667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600"/>
              <a:buFont typeface="Average"/>
              <a:buChar char="●"/>
              <a:defRPr sz="6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-2667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600"/>
              <a:buFont typeface="Average"/>
              <a:buChar char="○"/>
              <a:defRPr sz="6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-2667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600"/>
              <a:buFont typeface="Average"/>
              <a:buChar char="■"/>
              <a:defRPr sz="6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-2667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600"/>
              <a:buFont typeface="Average"/>
              <a:buChar char="●"/>
              <a:defRPr sz="6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-2667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600"/>
              <a:buFont typeface="Average"/>
              <a:buChar char="○"/>
              <a:defRPr sz="6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-2667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600"/>
              <a:buFont typeface="Average"/>
              <a:buChar char="■"/>
              <a:defRPr sz="6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2547075" y="3328718"/>
            <a:ext cx="164700" cy="27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9950" lIns="39950" spcFirstLastPara="1" rIns="39950" wrap="square" tIns="39950">
            <a:normAutofit/>
          </a:bodyPr>
          <a:lstStyle>
            <a:lvl1pPr lvl="0" algn="r">
              <a:buNone/>
              <a:defRPr sz="4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4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4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4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4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4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4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4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4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title"/>
          </p:nvPr>
        </p:nvSpPr>
        <p:spPr>
          <a:xfrm>
            <a:off x="778360" y="275337"/>
            <a:ext cx="2556300" cy="407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">
                <a:solidFill>
                  <a:srgbClr val="FFF2CC"/>
                </a:solidFill>
              </a:rPr>
              <a:t> 病毒档案  LNC000007  Version 2024.1   </a:t>
            </a:r>
            <a:endParaRPr sz="400">
              <a:solidFill>
                <a:srgbClr val="FFF2CC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744">
                <a:solidFill>
                  <a:srgbClr val="FFF2CC"/>
                </a:solidFill>
              </a:rPr>
              <a:t>百日咳</a:t>
            </a:r>
            <a:endParaRPr sz="2744">
              <a:solidFill>
                <a:srgbClr val="FFF2CC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66">
                <a:solidFill>
                  <a:srgbClr val="FFF2CC"/>
                </a:solidFill>
                <a:latin typeface="Oswald ExtraLight"/>
                <a:ea typeface="Oswald ExtraLight"/>
                <a:cs typeface="Oswald ExtraLight"/>
                <a:sym typeface="Oswald ExtraLight"/>
              </a:rPr>
              <a:t>Whooping Cough</a:t>
            </a:r>
            <a:r>
              <a:rPr lang="en" sz="966">
                <a:solidFill>
                  <a:srgbClr val="FFF2CC"/>
                </a:solidFill>
                <a:latin typeface="Oswald ExtraLight"/>
                <a:ea typeface="Oswald ExtraLight"/>
                <a:cs typeface="Oswald ExtraLight"/>
                <a:sym typeface="Oswald ExtraLight"/>
              </a:rPr>
              <a:t> </a:t>
            </a:r>
            <a:r>
              <a:rPr lang="en" sz="855">
                <a:solidFill>
                  <a:srgbClr val="FFF2CC"/>
                </a:solidFill>
                <a:latin typeface="Oswald ExtraLight"/>
                <a:ea typeface="Oswald ExtraLight"/>
                <a:cs typeface="Oswald ExtraLight"/>
                <a:sym typeface="Oswald ExtraLight"/>
              </a:rPr>
              <a:t>    </a:t>
            </a:r>
            <a:r>
              <a:rPr lang="en" sz="966">
                <a:solidFill>
                  <a:srgbClr val="FFF2CC"/>
                </a:solidFill>
                <a:latin typeface="Oswald ExtraLight"/>
                <a:ea typeface="Oswald ExtraLight"/>
                <a:cs typeface="Oswald ExtraLight"/>
                <a:sym typeface="Oswald ExtraLight"/>
              </a:rPr>
              <a:t>状态:  </a:t>
            </a:r>
            <a:r>
              <a:rPr lang="en" sz="855">
                <a:solidFill>
                  <a:srgbClr val="FFF2CC"/>
                </a:solidFill>
                <a:latin typeface="Oswald ExtraLight"/>
                <a:ea typeface="Oswald ExtraLight"/>
                <a:cs typeface="Oswald ExtraLight"/>
                <a:sym typeface="Oswald ExtraLight"/>
              </a:rPr>
              <a:t>可控治愈 </a:t>
            </a:r>
            <a:r>
              <a:rPr lang="en" sz="966">
                <a:solidFill>
                  <a:srgbClr val="FFF2CC"/>
                </a:solidFill>
                <a:latin typeface="Oswald ExtraLight"/>
                <a:ea typeface="Oswald ExtraLight"/>
                <a:cs typeface="Oswald ExtraLight"/>
                <a:sym typeface="Oswald ExtraLight"/>
              </a:rPr>
              <a:t>(</a:t>
            </a:r>
            <a:r>
              <a:rPr lang="en" sz="966">
                <a:solidFill>
                  <a:srgbClr val="FFF2CC"/>
                </a:solidFill>
                <a:latin typeface="Oswald ExtraLight"/>
                <a:ea typeface="Oswald ExtraLight"/>
                <a:cs typeface="Oswald ExtraLight"/>
                <a:sym typeface="Oswald ExtraLight"/>
              </a:rPr>
              <a:t>1926~now)</a:t>
            </a:r>
            <a:endParaRPr sz="966">
              <a:solidFill>
                <a:srgbClr val="FFF2CC"/>
              </a:solidFill>
              <a:latin typeface="Oswald ExtraLight"/>
              <a:ea typeface="Oswald ExtraLight"/>
              <a:cs typeface="Oswald ExtraLight"/>
              <a:sym typeface="Oswald ExtraLight"/>
            </a:endParaRPr>
          </a:p>
        </p:txBody>
      </p:sp>
      <p:pic>
        <p:nvPicPr>
          <p:cNvPr id="60" name="Google Shape;60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2812" y="242350"/>
            <a:ext cx="600774" cy="600774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3"/>
          <p:cNvSpPr/>
          <p:nvPr/>
        </p:nvSpPr>
        <p:spPr>
          <a:xfrm>
            <a:off x="135150" y="1195900"/>
            <a:ext cx="2485500" cy="10860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FCE5C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lt1"/>
              </a:solidFill>
              <a:highlight>
                <a:srgbClr val="FFF2CC"/>
              </a:highlight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172200" y="931695"/>
            <a:ext cx="2398800" cy="1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百日咳是一种由百日咳杆菌（Bordetella pertussis）引起的高度传染性呼吸道疾病</a:t>
            </a:r>
            <a:endParaRPr sz="600">
              <a:solidFill>
                <a:srgbClr val="FFF2CC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219425" y="1275531"/>
            <a:ext cx="670200" cy="11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64" name="Google Shape;64;p13"/>
          <p:cNvSpPr/>
          <p:nvPr/>
        </p:nvSpPr>
        <p:spPr>
          <a:xfrm>
            <a:off x="184150" y="1240256"/>
            <a:ext cx="518100" cy="119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">
                <a:solidFill>
                  <a:srgbClr val="FFF2CC"/>
                </a:solidFill>
                <a:latin typeface="Average"/>
                <a:ea typeface="Average"/>
                <a:cs typeface="Average"/>
                <a:sym typeface="Average"/>
              </a:rPr>
              <a:t>首次发现时间</a:t>
            </a:r>
            <a:endParaRPr b="1" sz="500">
              <a:solidFill>
                <a:srgbClr val="FFF2CC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65" name="Google Shape;65;p13"/>
          <p:cNvSpPr/>
          <p:nvPr/>
        </p:nvSpPr>
        <p:spPr>
          <a:xfrm>
            <a:off x="778338" y="1240244"/>
            <a:ext cx="476700" cy="119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">
                <a:solidFill>
                  <a:srgbClr val="FFF2CC"/>
                </a:solidFill>
                <a:latin typeface="Average"/>
                <a:ea typeface="Average"/>
                <a:cs typeface="Average"/>
                <a:sym typeface="Average"/>
              </a:rPr>
              <a:t>传染地区</a:t>
            </a:r>
            <a:endParaRPr b="1" sz="500">
              <a:solidFill>
                <a:srgbClr val="FFF2CC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210625" y="1416631"/>
            <a:ext cx="1077900" cy="11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210625" y="1434031"/>
            <a:ext cx="1332000" cy="348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>
                <a:solidFill>
                  <a:srgbClr val="374151"/>
                </a:solidFill>
                <a:latin typeface="Oswald Medium"/>
                <a:ea typeface="Oswald Medium"/>
                <a:cs typeface="Oswald Medium"/>
                <a:sym typeface="Oswald Medium"/>
              </a:rPr>
              <a:t>百日咳作为一种疾病在医学文献中有长期的记录，但百日咳杆菌是在1906年由贝尔戴（Jules Bordet）和加丹（Octave Gengou）首次分离和识别的。百日咳在全球广泛传播，包括中国。</a:t>
            </a:r>
            <a:endParaRPr sz="500">
              <a:solidFill>
                <a:srgbClr val="374151"/>
              </a:solidFill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778848" y="1821730"/>
            <a:ext cx="693600" cy="348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死亡</a:t>
            </a:r>
            <a:r>
              <a:rPr b="1" lang="en" sz="5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人数大幅下降</a:t>
            </a:r>
            <a:endParaRPr b="1" sz="5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1990为</a:t>
            </a:r>
            <a:r>
              <a:rPr b="1" lang="en" sz="11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138000</a:t>
            </a:r>
            <a:endParaRPr b="1" sz="5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2013年为</a:t>
            </a:r>
            <a:r>
              <a:rPr b="1" lang="en" sz="11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61000</a:t>
            </a:r>
            <a:endParaRPr b="1" sz="5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69" name="Google Shape;69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82199" y="2358609"/>
            <a:ext cx="174150" cy="174150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3"/>
          <p:cNvSpPr txBox="1"/>
          <p:nvPr/>
        </p:nvSpPr>
        <p:spPr>
          <a:xfrm>
            <a:off x="1725383" y="2401307"/>
            <a:ext cx="1066200" cy="1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>
                <a:solidFill>
                  <a:srgbClr val="FFF2CC"/>
                </a:solidFill>
                <a:latin typeface="Oswald ExtraLight"/>
                <a:ea typeface="Oswald ExtraLight"/>
                <a:cs typeface="Oswald ExtraLight"/>
                <a:sym typeface="Oswald ExtraLight"/>
              </a:rPr>
              <a:t>通过空气，飞沫来传播</a:t>
            </a:r>
            <a:endParaRPr sz="600">
              <a:solidFill>
                <a:srgbClr val="FFF2CC"/>
              </a:solidFill>
              <a:latin typeface="Oswald ExtraLight"/>
              <a:ea typeface="Oswald ExtraLight"/>
              <a:cs typeface="Oswald ExtraLight"/>
              <a:sym typeface="Oswald ExtraLight"/>
            </a:endParaRPr>
          </a:p>
        </p:txBody>
      </p:sp>
      <p:sp>
        <p:nvSpPr>
          <p:cNvPr id="71" name="Google Shape;71;p13"/>
          <p:cNvSpPr txBox="1"/>
          <p:nvPr/>
        </p:nvSpPr>
        <p:spPr>
          <a:xfrm>
            <a:off x="210629" y="1894308"/>
            <a:ext cx="518100" cy="348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每年时间</a:t>
            </a:r>
            <a:r>
              <a:rPr b="1" lang="en" sz="5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感染人口</a:t>
            </a:r>
            <a:r>
              <a:rPr b="1" lang="en" sz="9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1600万</a:t>
            </a:r>
            <a:endParaRPr b="1" sz="9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72" name="Google Shape;72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88979" y="2377175"/>
            <a:ext cx="1066199" cy="1066199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3"/>
          <p:cNvSpPr/>
          <p:nvPr/>
        </p:nvSpPr>
        <p:spPr>
          <a:xfrm>
            <a:off x="1467425" y="2594678"/>
            <a:ext cx="1152000" cy="8262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FCE5C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1"/>
              </a:solidFill>
              <a:highlight>
                <a:srgbClr val="FFF2CC"/>
              </a:highlight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74" name="Google Shape;74;p13"/>
          <p:cNvSpPr/>
          <p:nvPr/>
        </p:nvSpPr>
        <p:spPr>
          <a:xfrm>
            <a:off x="1555373" y="2922126"/>
            <a:ext cx="296400" cy="1488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8575">
            <a:solidFill>
              <a:srgbClr val="92A5A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痉咳期</a:t>
            </a:r>
            <a:endParaRPr sz="500">
              <a:solidFill>
                <a:srgbClr val="FFF2CC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75" name="Google Shape;75;p13"/>
          <p:cNvSpPr/>
          <p:nvPr/>
        </p:nvSpPr>
        <p:spPr>
          <a:xfrm>
            <a:off x="1974527" y="2929128"/>
            <a:ext cx="567900" cy="1488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8575">
            <a:solidFill>
              <a:srgbClr val="92A5A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5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1~2月</a:t>
            </a:r>
            <a:r>
              <a:rPr lang="en" sz="45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  <a:r>
              <a:rPr lang="en" sz="45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严重咳嗽</a:t>
            </a:r>
            <a:endParaRPr sz="450">
              <a:solidFill>
                <a:srgbClr val="FFF2CC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76" name="Google Shape;76;p13"/>
          <p:cNvSpPr/>
          <p:nvPr/>
        </p:nvSpPr>
        <p:spPr>
          <a:xfrm>
            <a:off x="1558304" y="3175637"/>
            <a:ext cx="296400" cy="1488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8575">
            <a:solidFill>
              <a:srgbClr val="92A5A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恢复期</a:t>
            </a:r>
            <a:endParaRPr sz="500">
              <a:solidFill>
                <a:srgbClr val="FFF2CC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77" name="Google Shape;77;p13"/>
          <p:cNvSpPr/>
          <p:nvPr/>
        </p:nvSpPr>
        <p:spPr>
          <a:xfrm>
            <a:off x="1970131" y="3178976"/>
            <a:ext cx="567900" cy="1488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8575">
            <a:solidFill>
              <a:srgbClr val="92A5A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1-2周 </a:t>
            </a:r>
            <a:r>
              <a:rPr lang="en" sz="50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恢复健康</a:t>
            </a:r>
            <a:endParaRPr sz="500">
              <a:solidFill>
                <a:srgbClr val="FFF2CC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78" name="Google Shape;78;p13"/>
          <p:cNvSpPr/>
          <p:nvPr/>
        </p:nvSpPr>
        <p:spPr>
          <a:xfrm>
            <a:off x="1554640" y="2667882"/>
            <a:ext cx="296400" cy="1488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8575">
            <a:solidFill>
              <a:srgbClr val="92A5A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前驱期</a:t>
            </a:r>
            <a:endParaRPr sz="500">
              <a:solidFill>
                <a:srgbClr val="FFF2CC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79" name="Google Shape;79;p13"/>
          <p:cNvSpPr/>
          <p:nvPr/>
        </p:nvSpPr>
        <p:spPr>
          <a:xfrm>
            <a:off x="1973795" y="2671220"/>
            <a:ext cx="567900" cy="1488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8575">
            <a:solidFill>
              <a:srgbClr val="92A5A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7~10天</a:t>
            </a:r>
            <a:r>
              <a:rPr lang="en" sz="50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  <a:r>
              <a:rPr lang="en" sz="50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喷嚏鼻涕</a:t>
            </a:r>
            <a:endParaRPr sz="500">
              <a:solidFill>
                <a:srgbClr val="FFF2CC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cxnSp>
        <p:nvCxnSpPr>
          <p:cNvPr id="80" name="Google Shape;80;p13"/>
          <p:cNvCxnSpPr>
            <a:stCxn id="78" idx="2"/>
            <a:endCxn id="74" idx="0"/>
          </p:cNvCxnSpPr>
          <p:nvPr/>
        </p:nvCxnSpPr>
        <p:spPr>
          <a:xfrm>
            <a:off x="1702840" y="2816682"/>
            <a:ext cx="600" cy="105300"/>
          </a:xfrm>
          <a:prstGeom prst="straightConnector1">
            <a:avLst/>
          </a:prstGeom>
          <a:noFill/>
          <a:ln cap="flat" cmpd="sng" w="9525">
            <a:solidFill>
              <a:srgbClr val="92A5AF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81" name="Google Shape;81;p13"/>
          <p:cNvCxnSpPr>
            <a:stCxn id="74" idx="2"/>
            <a:endCxn id="76" idx="0"/>
          </p:cNvCxnSpPr>
          <p:nvPr/>
        </p:nvCxnSpPr>
        <p:spPr>
          <a:xfrm>
            <a:off x="1703573" y="3070926"/>
            <a:ext cx="3000" cy="104700"/>
          </a:xfrm>
          <a:prstGeom prst="straightConnector1">
            <a:avLst/>
          </a:prstGeom>
          <a:noFill/>
          <a:ln cap="flat" cmpd="sng" w="9525">
            <a:solidFill>
              <a:srgbClr val="A0B3BC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82" name="Google Shape;82;p13"/>
          <p:cNvSpPr/>
          <p:nvPr/>
        </p:nvSpPr>
        <p:spPr>
          <a:xfrm>
            <a:off x="1842669" y="1433434"/>
            <a:ext cx="381900" cy="3690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rgbClr val="C0CFD6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>
                <a:solidFill>
                  <a:srgbClr val="FFF2CC"/>
                </a:solidFill>
                <a:latin typeface="Oswald ExtraLight"/>
                <a:ea typeface="Oswald ExtraLight"/>
                <a:cs typeface="Oswald ExtraLight"/>
                <a:sym typeface="Oswald ExtraLight"/>
              </a:rPr>
              <a:t>  </a:t>
            </a:r>
            <a:r>
              <a:rPr lang="en" sz="600">
                <a:solidFill>
                  <a:srgbClr val="FFF2CC"/>
                </a:solidFill>
                <a:latin typeface="Oswald ExtraLight"/>
                <a:ea typeface="Oswald ExtraLight"/>
                <a:cs typeface="Oswald ExtraLight"/>
                <a:sym typeface="Oswald ExtraLight"/>
              </a:rPr>
              <a:t>百白破      </a:t>
            </a:r>
            <a:endParaRPr sz="600">
              <a:solidFill>
                <a:srgbClr val="FFF2CC"/>
              </a:solidFill>
              <a:latin typeface="Oswald ExtraLight"/>
              <a:ea typeface="Oswald ExtraLight"/>
              <a:cs typeface="Oswald ExtraLight"/>
              <a:sym typeface="Oswald Extra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>
                <a:solidFill>
                  <a:srgbClr val="FFF2CC"/>
                </a:solidFill>
                <a:latin typeface="Oswald ExtraLight"/>
                <a:ea typeface="Oswald ExtraLight"/>
                <a:cs typeface="Oswald ExtraLight"/>
                <a:sym typeface="Oswald ExtraLight"/>
              </a:rPr>
              <a:t>     DTAP</a:t>
            </a:r>
            <a:endParaRPr sz="800">
              <a:solidFill>
                <a:srgbClr val="FFF2CC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83" name="Google Shape;83;p13"/>
          <p:cNvSpPr/>
          <p:nvPr/>
        </p:nvSpPr>
        <p:spPr>
          <a:xfrm>
            <a:off x="1539955" y="1843530"/>
            <a:ext cx="296400" cy="2895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rgbClr val="C0CFD6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>
                <a:solidFill>
                  <a:srgbClr val="FFF2CC"/>
                </a:solidFill>
                <a:latin typeface="Oswald ExtraLight"/>
                <a:ea typeface="Oswald ExtraLight"/>
                <a:cs typeface="Oswald ExtraLight"/>
                <a:sym typeface="Oswald ExtraLight"/>
              </a:rPr>
              <a:t>百日咳</a:t>
            </a:r>
            <a:endParaRPr sz="700">
              <a:solidFill>
                <a:srgbClr val="FFF2CC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84" name="Google Shape;84;p13"/>
          <p:cNvSpPr/>
          <p:nvPr/>
        </p:nvSpPr>
        <p:spPr>
          <a:xfrm>
            <a:off x="1898961" y="1922833"/>
            <a:ext cx="296400" cy="2895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rgbClr val="C0CFD6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>
                <a:solidFill>
                  <a:srgbClr val="FFF2CC"/>
                </a:solidFill>
                <a:latin typeface="Oswald ExtraLight"/>
                <a:ea typeface="Oswald ExtraLight"/>
                <a:cs typeface="Oswald ExtraLight"/>
                <a:sym typeface="Oswald ExtraLight"/>
              </a:rPr>
              <a:t> 白喉</a:t>
            </a:r>
            <a:endParaRPr sz="800">
              <a:solidFill>
                <a:srgbClr val="FFF2CC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85" name="Google Shape;85;p13"/>
          <p:cNvSpPr/>
          <p:nvPr/>
        </p:nvSpPr>
        <p:spPr>
          <a:xfrm>
            <a:off x="2250495" y="1851114"/>
            <a:ext cx="296400" cy="2895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rgbClr val="C0CFD6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>
                <a:solidFill>
                  <a:srgbClr val="FFF2CC"/>
                </a:solidFill>
                <a:latin typeface="Oswald ExtraLight"/>
                <a:ea typeface="Oswald ExtraLight"/>
                <a:cs typeface="Oswald ExtraLight"/>
                <a:sym typeface="Oswald ExtraLight"/>
              </a:rPr>
              <a:t>破伤风</a:t>
            </a:r>
            <a:endParaRPr sz="700">
              <a:solidFill>
                <a:srgbClr val="FFF2CC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cxnSp>
        <p:nvCxnSpPr>
          <p:cNvPr id="86" name="Google Shape;86;p13"/>
          <p:cNvCxnSpPr>
            <a:stCxn id="83" idx="7"/>
            <a:endCxn id="82" idx="3"/>
          </p:cNvCxnSpPr>
          <p:nvPr/>
        </p:nvCxnSpPr>
        <p:spPr>
          <a:xfrm flipH="1" rot="10800000">
            <a:off x="1792948" y="1748527"/>
            <a:ext cx="105600" cy="137400"/>
          </a:xfrm>
          <a:prstGeom prst="straightConnector1">
            <a:avLst/>
          </a:prstGeom>
          <a:noFill/>
          <a:ln cap="flat" cmpd="sng" w="9525">
            <a:solidFill>
              <a:srgbClr val="C0CFD6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87" name="Google Shape;87;p13"/>
          <p:cNvCxnSpPr>
            <a:stCxn id="84" idx="0"/>
            <a:endCxn id="82" idx="4"/>
          </p:cNvCxnSpPr>
          <p:nvPr/>
        </p:nvCxnSpPr>
        <p:spPr>
          <a:xfrm rot="10800000">
            <a:off x="2033661" y="1802533"/>
            <a:ext cx="13500" cy="120300"/>
          </a:xfrm>
          <a:prstGeom prst="straightConnector1">
            <a:avLst/>
          </a:prstGeom>
          <a:noFill/>
          <a:ln cap="flat" cmpd="sng" w="9525">
            <a:solidFill>
              <a:srgbClr val="C0CFD6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88" name="Google Shape;88;p13"/>
          <p:cNvCxnSpPr>
            <a:stCxn id="85" idx="1"/>
            <a:endCxn id="82" idx="5"/>
          </p:cNvCxnSpPr>
          <p:nvPr/>
        </p:nvCxnSpPr>
        <p:spPr>
          <a:xfrm rot="10800000">
            <a:off x="2168502" y="1748310"/>
            <a:ext cx="125400" cy="145200"/>
          </a:xfrm>
          <a:prstGeom prst="straightConnector1">
            <a:avLst/>
          </a:prstGeom>
          <a:noFill/>
          <a:ln cap="flat" cmpd="sng" w="9525">
            <a:solidFill>
              <a:srgbClr val="C0CFD6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89" name="Google Shape;89;p13"/>
          <p:cNvSpPr/>
          <p:nvPr/>
        </p:nvSpPr>
        <p:spPr>
          <a:xfrm>
            <a:off x="160735" y="2406587"/>
            <a:ext cx="296400" cy="2895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rgbClr val="FFF2CC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>
                <a:solidFill>
                  <a:srgbClr val="FFF2CC"/>
                </a:solidFill>
                <a:latin typeface="Average"/>
                <a:ea typeface="Average"/>
                <a:cs typeface="Average"/>
                <a:sym typeface="Average"/>
              </a:rPr>
              <a:t>剧烈</a:t>
            </a:r>
            <a:endParaRPr sz="500">
              <a:solidFill>
                <a:srgbClr val="FFF2CC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>
                <a:solidFill>
                  <a:srgbClr val="FFF2CC"/>
                </a:solidFill>
                <a:latin typeface="Average"/>
                <a:ea typeface="Average"/>
                <a:cs typeface="Average"/>
                <a:sym typeface="Average"/>
              </a:rPr>
              <a:t>咳嗽</a:t>
            </a:r>
            <a:endParaRPr sz="500">
              <a:solidFill>
                <a:srgbClr val="FFF2CC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90" name="Google Shape;90;p13"/>
          <p:cNvSpPr/>
          <p:nvPr/>
        </p:nvSpPr>
        <p:spPr>
          <a:xfrm>
            <a:off x="237550" y="2859200"/>
            <a:ext cx="296400" cy="2895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rgbClr val="FFF2CC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>
                <a:solidFill>
                  <a:srgbClr val="FFF2CC"/>
                </a:solidFill>
                <a:latin typeface="Average"/>
                <a:ea typeface="Average"/>
                <a:cs typeface="Average"/>
                <a:sym typeface="Average"/>
              </a:rPr>
              <a:t>胸膜</a:t>
            </a:r>
            <a:endParaRPr sz="500">
              <a:solidFill>
                <a:srgbClr val="FFF2CC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>
                <a:solidFill>
                  <a:srgbClr val="FFF2CC"/>
                </a:solidFill>
                <a:latin typeface="Average"/>
                <a:ea typeface="Average"/>
                <a:cs typeface="Average"/>
                <a:sym typeface="Average"/>
              </a:rPr>
              <a:t>破裂</a:t>
            </a:r>
            <a:endParaRPr sz="500">
              <a:solidFill>
                <a:srgbClr val="FFF2CC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91" name="Google Shape;91;p13"/>
          <p:cNvSpPr/>
          <p:nvPr/>
        </p:nvSpPr>
        <p:spPr>
          <a:xfrm>
            <a:off x="927956" y="3210650"/>
            <a:ext cx="296400" cy="2895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rgbClr val="FFF2CC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>
                <a:solidFill>
                  <a:srgbClr val="FFF2CC"/>
                </a:solidFill>
                <a:latin typeface="Average"/>
                <a:ea typeface="Average"/>
                <a:cs typeface="Average"/>
                <a:sym typeface="Average"/>
              </a:rPr>
              <a:t>呕吐</a:t>
            </a:r>
            <a:endParaRPr sz="500">
              <a:solidFill>
                <a:srgbClr val="FFF2CC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92" name="Google Shape;92;p13"/>
          <p:cNvSpPr/>
          <p:nvPr/>
        </p:nvSpPr>
        <p:spPr>
          <a:xfrm>
            <a:off x="977462" y="2436475"/>
            <a:ext cx="296400" cy="2895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rgbClr val="FFF2CC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>
                <a:solidFill>
                  <a:srgbClr val="FFF2CC"/>
                </a:solidFill>
                <a:latin typeface="Average"/>
                <a:ea typeface="Average"/>
                <a:cs typeface="Average"/>
                <a:sym typeface="Average"/>
              </a:rPr>
              <a:t>哮喘</a:t>
            </a:r>
            <a:endParaRPr sz="500">
              <a:solidFill>
                <a:srgbClr val="FFF2CC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93" name="Google Shape;93;p13"/>
          <p:cNvSpPr/>
          <p:nvPr/>
        </p:nvSpPr>
        <p:spPr>
          <a:xfrm>
            <a:off x="1076149" y="2683475"/>
            <a:ext cx="296400" cy="2895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rgbClr val="FFF2CC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>
                <a:solidFill>
                  <a:srgbClr val="FFF2CC"/>
                </a:solidFill>
                <a:latin typeface="Average"/>
                <a:ea typeface="Average"/>
                <a:cs typeface="Average"/>
                <a:sym typeface="Average"/>
              </a:rPr>
              <a:t>肋骨</a:t>
            </a:r>
            <a:endParaRPr sz="500">
              <a:solidFill>
                <a:srgbClr val="FFF2CC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>
                <a:solidFill>
                  <a:srgbClr val="FFF2CC"/>
                </a:solidFill>
                <a:latin typeface="Average"/>
                <a:ea typeface="Average"/>
                <a:cs typeface="Average"/>
                <a:sym typeface="Average"/>
              </a:rPr>
              <a:t>断裂</a:t>
            </a:r>
            <a:endParaRPr sz="500">
              <a:solidFill>
                <a:srgbClr val="FFF2CC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1656350" y="1242653"/>
            <a:ext cx="1332000" cy="1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374151"/>
                </a:solidFill>
                <a:latin typeface="Oswald Medium"/>
                <a:ea typeface="Oswald Medium"/>
                <a:cs typeface="Oswald Medium"/>
                <a:sym typeface="Oswald Medium"/>
              </a:rPr>
              <a:t>三联混合疫苗</a:t>
            </a:r>
            <a:endParaRPr sz="1000">
              <a:solidFill>
                <a:srgbClr val="374151"/>
              </a:solidFill>
              <a:latin typeface="Oswald Medium"/>
              <a:ea typeface="Oswald Medium"/>
              <a:cs typeface="Oswald Medium"/>
              <a:sym typeface="Oswald Mediu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